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53F3E8-AAE2-466C-B543-9A7B3A59A36F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FA6ADA-79FE-4C53-B022-3735ED76FB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513CF0-DD32-4C1D-9F73-CF42793A3E22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5CCAD-5D8D-4143-B11C-35E6B599CC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FA1FDC-C89D-4C21-A73F-AB49949AFB21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6AEFC6-F6AA-4599-A502-3BA59411FE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8E8949-55E2-4CCD-B4BE-288A052FB811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4071CD-1448-451D-A853-B5DCCB0974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AB53A-647D-4CB5-A7A4-5E24B2172A89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58D98-254E-473F-BCB3-D7A70A120B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F8B09D-4FDE-4AD3-AD63-7A832259C0D8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DE5D1-4234-4975-BCAD-99D36581A5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653D4-A4A0-4322-8EBF-223BD0C15520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F1D8D-9AC4-4273-A2CB-116A438AD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CC20EE-0793-4F5D-BCB2-4466E07758C4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5817C-8835-428A-A943-FE7D2DB71C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CA3E26-AB4B-4021-820C-E765E1987563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EAD83B-5B01-43BB-9418-DF37B4AEE1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76787-5DBB-423D-9A91-A5848F6924F4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BA2F1A-63AD-4DCE-A8CC-73E49056C7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E3F7E-E074-4C42-B62C-29E664DF58C5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49654-036E-472F-81FE-506A029525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11739F1-81F9-4C73-B086-98B0B9613A35}" type="datetime1">
              <a:rPr lang="en-US"/>
              <a:pPr lvl="0"/>
              <a:t>12/14/2018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C3B7F83-5C35-449A-94F3-326F6FE3B88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globetrottermgm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1295403" y="2362196"/>
            <a:ext cx="6400800" cy="1752603"/>
          </a:xfrm>
        </p:spPr>
        <p:txBody>
          <a:bodyPr/>
          <a:lstStyle/>
          <a:p>
            <a:pPr lvl="0"/>
            <a:r>
              <a:rPr lang="en-US" b="1">
                <a:solidFill>
                  <a:srgbClr val="000000"/>
                </a:solidFill>
              </a:rPr>
              <a:t>Travel Coordinator Meeting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Friday, December 14, 2018</a:t>
            </a:r>
          </a:p>
        </p:txBody>
      </p:sp>
      <p:sp>
        <p:nvSpPr>
          <p:cNvPr id="3" name="AutoShape 2" descr="Image result for state of maryland logo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AutoShape 4" descr="Image result for state of maryland logo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7" descr="Image result for state of md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196" y="519827"/>
            <a:ext cx="4040367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/>
          <p:nvPr/>
        </p:nvSpPr>
        <p:spPr>
          <a:xfrm>
            <a:off x="1447796" y="43434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Presented and Prepared for by: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81" y="4953003"/>
            <a:ext cx="2489764" cy="137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Updating Travel Coordinators and Credit Cards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Most agencies are doing a terrific job with keeping Globetrotter updated.</a:t>
            </a:r>
          </a:p>
          <a:p>
            <a:pPr lvl="0"/>
            <a:r>
              <a:rPr lang="en-US"/>
              <a:t>Globetrotter must be notified with the following:</a:t>
            </a:r>
          </a:p>
          <a:p>
            <a:pPr lvl="0"/>
            <a:r>
              <a:rPr lang="en-US"/>
              <a:t>Coordinator change</a:t>
            </a:r>
          </a:p>
          <a:p>
            <a:pPr lvl="0"/>
            <a:r>
              <a:rPr lang="en-US"/>
              <a:t>Credit card change</a:t>
            </a:r>
          </a:p>
          <a:p>
            <a:pPr lvl="0"/>
            <a:r>
              <a:rPr lang="en-US"/>
              <a:t>Agency Travel Policy change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Using the 24 Hour Emergency Line when it is not an emergency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400"/>
              <a:t> </a:t>
            </a:r>
            <a:r>
              <a:rPr lang="en-US" sz="2000"/>
              <a:t>Calls Per Month $ 17.50 Per Call </a:t>
            </a:r>
          </a:p>
          <a:p>
            <a:pPr lvl="0"/>
            <a:r>
              <a:rPr lang="en-US" sz="2000"/>
              <a:t>Refer Call Back To Agency During Agency Business Hours $ 4.00 Per Call </a:t>
            </a:r>
          </a:p>
          <a:p>
            <a:pPr lvl="0"/>
            <a:r>
              <a:rPr lang="en-US" sz="2000"/>
              <a:t>Mid-Day Assist – Weekdays 9:00 am – 2:00 pm PST $ 1.00 Off Applicable Call Fee On Preferred Calls</a:t>
            </a:r>
          </a:p>
          <a:p>
            <a:pPr lvl="0"/>
            <a:r>
              <a:rPr lang="en-US" sz="2000" b="1"/>
              <a:t>Additional Service Charges </a:t>
            </a:r>
            <a:endParaRPr lang="en-US" sz="2000"/>
          </a:p>
          <a:p>
            <a:pPr lvl="0"/>
            <a:r>
              <a:rPr lang="en-US" sz="2000"/>
              <a:t>$ Ticketing $ 12.50 Per Ticket Request </a:t>
            </a:r>
          </a:p>
          <a:p>
            <a:pPr lvl="0"/>
            <a:r>
              <a:rPr lang="fr-FR" sz="2000"/>
              <a:t>Exchanges $ 25.50 Per Exchange Request </a:t>
            </a:r>
          </a:p>
          <a:p>
            <a:pPr lvl="0"/>
            <a:r>
              <a:rPr lang="en-US" sz="2000"/>
              <a:t>Exchanges Requiring Authorization $ 30.00 Per Exchange Request </a:t>
            </a:r>
          </a:p>
          <a:p>
            <a:pPr lvl="0"/>
            <a:r>
              <a:rPr lang="en-US" sz="2000"/>
              <a:t>Voids $ 10.00 Per Voided Ticket Request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Current Travel Discounts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Southwest Airlines</a:t>
            </a:r>
          </a:p>
          <a:p>
            <a:pPr lvl="0"/>
            <a:r>
              <a:rPr lang="en-US" sz="2400"/>
              <a:t>Avis and Budget </a:t>
            </a:r>
          </a:p>
          <a:p>
            <a:pPr lvl="0"/>
            <a:r>
              <a:rPr lang="en-US" sz="2400"/>
              <a:t>Enterprise</a:t>
            </a:r>
          </a:p>
          <a:p>
            <a:pPr lvl="0"/>
            <a:r>
              <a:rPr lang="en-US" sz="2400"/>
              <a:t>CCRA, Ensemble and THOR hotel discounts</a:t>
            </a:r>
          </a:p>
          <a:p>
            <a:pPr lvl="0"/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3479676"/>
            <a:ext cx="2577803" cy="333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4196" y="1814434"/>
            <a:ext cx="1571625" cy="17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6" y="3538462"/>
            <a:ext cx="1566668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Other Approved Services Offered by Globetrotter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Meeting Planning</a:t>
            </a:r>
          </a:p>
          <a:p>
            <a:pPr lvl="0"/>
            <a:r>
              <a:rPr lang="en-US"/>
              <a:t>Meeting Registration</a:t>
            </a:r>
          </a:p>
          <a:p>
            <a:pPr lvl="0"/>
            <a:r>
              <a:rPr lang="en-US"/>
              <a:t>Group Hotel Reservations</a:t>
            </a:r>
          </a:p>
          <a:p>
            <a:pPr lvl="0"/>
            <a:r>
              <a:rPr lang="en-US"/>
              <a:t>Ground Transportation – Buses</a:t>
            </a:r>
          </a:p>
          <a:p>
            <a:pPr lvl="0"/>
            <a:r>
              <a:rPr lang="en-US"/>
              <a:t>Vacation, Cruises and Tours</a:t>
            </a:r>
          </a:p>
          <a:p>
            <a:pPr lvl="0"/>
            <a:r>
              <a:rPr lang="en-US"/>
              <a:t>Travel Insurance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304796"/>
            <a:ext cx="8229600" cy="1143000"/>
          </a:xfrm>
        </p:spPr>
        <p:txBody>
          <a:bodyPr/>
          <a:lstStyle/>
          <a:p>
            <a:pPr lvl="0"/>
            <a:r>
              <a:rPr lang="en-US" sz="5400"/>
              <a:t>Thank You for Your Time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-50520" y="3810003"/>
            <a:ext cx="9144000" cy="4525959"/>
          </a:xfrm>
        </p:spPr>
        <p:txBody>
          <a:bodyPr anchorCtr="1"/>
          <a:lstStyle/>
          <a:p>
            <a:pPr marL="0" lvl="0" indent="0" algn="ctr">
              <a:spcBef>
                <a:spcPts val="1300"/>
              </a:spcBef>
              <a:buNone/>
            </a:pPr>
            <a:r>
              <a:rPr lang="en-US" sz="5400"/>
              <a:t>Any Questions?</a:t>
            </a:r>
            <a:br>
              <a:rPr lang="en-US" sz="5400"/>
            </a:br>
            <a:r>
              <a:rPr lang="en-US" sz="5400"/>
              <a:t/>
            </a:r>
            <a:br>
              <a:rPr lang="en-US" sz="5400"/>
            </a:br>
            <a:r>
              <a:rPr lang="en-US" sz="5400">
                <a:hlinkClick r:id="rId2"/>
              </a:rPr>
              <a:t>info@globetrottermgmt.com</a:t>
            </a:r>
            <a:r>
              <a:rPr lang="en-US" sz="540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69" y="2057400"/>
            <a:ext cx="2489764" cy="137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Introduction of Globetrotter Staff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Michael Buttner, CEO</a:t>
            </a:r>
          </a:p>
          <a:p>
            <a:pPr lvl="0"/>
            <a:r>
              <a:rPr lang="en-US"/>
              <a:t>Kim Noppenberger, Manager, Reservations</a:t>
            </a:r>
          </a:p>
          <a:p>
            <a:pPr lvl="0"/>
            <a:r>
              <a:rPr lang="en-US"/>
              <a:t>Jonathan Godfrey,  Manager, Groups &amp; Meetings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76196"/>
            <a:ext cx="8229600" cy="1143000"/>
          </a:xfrm>
        </p:spPr>
        <p:txBody>
          <a:bodyPr/>
          <a:lstStyle/>
          <a:p>
            <a:pPr lvl="0"/>
            <a:r>
              <a:rPr lang="en-US" sz="4000"/>
              <a:t>Finding Your Airline Confirmation Number on Your TripCase Email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4199" t="21314" r="33404" b="28403"/>
          <a:stretch>
            <a:fillRect/>
          </a:stretch>
        </p:blipFill>
        <p:spPr>
          <a:xfrm>
            <a:off x="228600" y="1447796"/>
            <a:ext cx="8605098" cy="464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527" t="17617" r="34309" b="5233"/>
          <a:stretch>
            <a:fillRect/>
          </a:stretch>
        </p:blipFill>
        <p:spPr>
          <a:xfrm>
            <a:off x="838203" y="381003"/>
            <a:ext cx="7467603" cy="633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/>
              <a:t>Necessary Information to Make an Airline Reservation and Issue the E-Ticket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 </a:t>
            </a:r>
            <a:r>
              <a:rPr lang="en-US" sz="2800"/>
              <a:t>Dates of travel</a:t>
            </a:r>
          </a:p>
          <a:p>
            <a:pPr lvl="0"/>
            <a:r>
              <a:rPr lang="en-US" sz="2800"/>
              <a:t> From where to where (preferred airport)</a:t>
            </a:r>
          </a:p>
          <a:p>
            <a:pPr lvl="0"/>
            <a:r>
              <a:rPr lang="en-US" sz="2800"/>
              <a:t>Name on ID using at the airport </a:t>
            </a:r>
          </a:p>
          <a:p>
            <a:pPr lvl="0"/>
            <a:r>
              <a:rPr lang="en-US" sz="2800"/>
              <a:t>Cell phone contact of passenger</a:t>
            </a:r>
          </a:p>
          <a:p>
            <a:pPr lvl="0"/>
            <a:r>
              <a:rPr lang="en-US" sz="2800"/>
              <a:t>Date of birth, TSA Pre-check Number</a:t>
            </a:r>
          </a:p>
          <a:p>
            <a:pPr lvl="0"/>
            <a:r>
              <a:rPr lang="en-US" sz="2800"/>
              <a:t>Frequent Flyer Number</a:t>
            </a:r>
          </a:p>
          <a:p>
            <a:pPr lvl="0"/>
            <a:r>
              <a:rPr lang="en-US" sz="2800"/>
              <a:t>Seat Preference</a:t>
            </a:r>
          </a:p>
          <a:p>
            <a:pPr lvl="0"/>
            <a:r>
              <a:rPr lang="en-US" sz="2800"/>
              <a:t>Passport Information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3.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Other important notes: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If the department does not have a direct bill set up with a car rental company, the reservation is made but the traveler  must pay at counter.</a:t>
            </a:r>
          </a:p>
          <a:p>
            <a:pPr lvl="0"/>
            <a:r>
              <a:rPr lang="en-US"/>
              <a:t>Review the itinerary we email to you, within 24 hours, we can make changes, after receiving a void waiver. If not it is the airlines fees and additional collection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The Importance of Reviewing the Itinerary Within 24 Hours of Receiving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/>
              <a:t>Look for the correct dates</a:t>
            </a:r>
          </a:p>
          <a:p>
            <a:pPr lvl="0"/>
            <a:r>
              <a:rPr lang="en-US" sz="2800"/>
              <a:t>Look for the correct cities</a:t>
            </a:r>
          </a:p>
          <a:p>
            <a:pPr lvl="0"/>
            <a:r>
              <a:rPr lang="en-US" sz="2800"/>
              <a:t>Look for the spelling of passenger on the ticket</a:t>
            </a:r>
          </a:p>
          <a:p>
            <a:pPr lvl="0"/>
            <a:r>
              <a:rPr lang="en-US" sz="2800"/>
              <a:t>Look for the rental car reservation</a:t>
            </a:r>
          </a:p>
          <a:p>
            <a:pPr lvl="0"/>
            <a:r>
              <a:rPr lang="en-US" sz="2800"/>
              <a:t>Look for the hotel reservation</a:t>
            </a:r>
          </a:p>
          <a:p>
            <a:pPr marL="0" lvl="0" indent="0">
              <a:buNone/>
            </a:pPr>
            <a:r>
              <a:rPr lang="en-US" sz="2800"/>
              <a:t>NOTE:  ERRORS can be corrected within 24 hours of issuing the e-ticket on most airlines with a mimimal cost</a:t>
            </a:r>
            <a:r>
              <a:rPr lang="en-US"/>
              <a:t>. </a:t>
            </a:r>
            <a:r>
              <a:rPr lang="en-US" sz="2800"/>
              <a:t>After 24 hours, the cost of changing is now the state agency department.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An Authorization is Required to Issue a Ticket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State of Maryland requires that Globetrotter have an authorization to issue an airline ticket.</a:t>
            </a:r>
          </a:p>
          <a:p>
            <a:pPr lvl="0"/>
            <a:r>
              <a:rPr lang="en-US"/>
              <a:t>Without an authorization, does Globetrotter issue the ticket?   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n-US" sz="4000"/>
              <a:t>Requesting a Car Rental Direct Bill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561" t="23366" r="52129" b="10487"/>
          <a:stretch>
            <a:fillRect/>
          </a:stretch>
        </p:blipFill>
        <p:spPr>
          <a:xfrm>
            <a:off x="143103" y="994318"/>
            <a:ext cx="4194718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443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Introduction of Globetrotter Staff</vt:lpstr>
      <vt:lpstr>Finding Your Airline Confirmation Number on Your TripCase Email</vt:lpstr>
      <vt:lpstr>PowerPoint Presentation</vt:lpstr>
      <vt:lpstr>Necessary Information to Make an Airline Reservation and Issue the E-Ticket</vt:lpstr>
      <vt:lpstr>Other important notes:</vt:lpstr>
      <vt:lpstr>The Importance of Reviewing the Itinerary Within 24 Hours of Receiving </vt:lpstr>
      <vt:lpstr>An Authorization is Required to Issue a Ticket</vt:lpstr>
      <vt:lpstr>Requesting a Car Rental Direct Bill Application</vt:lpstr>
      <vt:lpstr>Updating Travel Coordinators and Credit Cards</vt:lpstr>
      <vt:lpstr>Using the 24 Hour Emergency Line when it is not an emergency</vt:lpstr>
      <vt:lpstr>Current Travel Discounts</vt:lpstr>
      <vt:lpstr>Other Approved Services Offered by Globetrotter</vt:lpstr>
      <vt:lpstr>Thank 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GLOBETROTTER</dc:creator>
  <cp:lastModifiedBy>GLOBETROTTER</cp:lastModifiedBy>
  <cp:revision>3</cp:revision>
  <dcterms:created xsi:type="dcterms:W3CDTF">2018-12-13T14:49:17Z</dcterms:created>
  <dcterms:modified xsi:type="dcterms:W3CDTF">2018-12-14T13:28:37Z</dcterms:modified>
</cp:coreProperties>
</file>